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60" r:id="rId2"/>
    <p:sldId id="295" r:id="rId3"/>
    <p:sldId id="32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27" r:id="rId19"/>
  </p:sldIdLst>
  <p:sldSz cx="12192000" cy="6858000"/>
  <p:notesSz cx="6858000" cy="9144000"/>
  <p:embeddedFontLst>
    <p:embeddedFont>
      <p:font typeface="Trade Gothic LT Std Bold" panose="00000800000000000000" pitchFamily="50" charset="0"/>
      <p:bold r:id="rId21"/>
    </p:embeddedFont>
    <p:embeddedFont>
      <p:font typeface="TradeGothic LT" panose="02000503020000020004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080"/>
    <a:srgbClr val="00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94663" autoAdjust="0"/>
  </p:normalViewPr>
  <p:slideViewPr>
    <p:cSldViewPr snapToGrid="0">
      <p:cViewPr varScale="1">
        <p:scale>
          <a:sx n="120" d="100"/>
          <a:sy n="120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C415-F16B-4DB1-B373-A226FF38BAF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6AEE-7198-4604-AF31-A6E18CA6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1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4A26-40E1-4475-98AE-5C91E0E9CC0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80A4-998B-4CEB-90F3-87D59A7F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4391" y="4744093"/>
            <a:ext cx="5668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LT Std Bold" panose="00000800000000000000" pitchFamily="50" charset="0"/>
              </a:rPr>
              <a:t>Sandy </a:t>
            </a:r>
            <a:r>
              <a:rPr lang="en-US" sz="2400" dirty="0" err="1">
                <a:latin typeface="Trade Gothic LT Std Bold" panose="00000800000000000000" pitchFamily="50" charset="0"/>
              </a:rPr>
              <a:t>Moraco</a:t>
            </a:r>
            <a:r>
              <a:rPr lang="en-US" sz="2400" dirty="0">
                <a:latin typeface="Trade Gothic LT Std Bold" panose="00000800000000000000" pitchFamily="50" charset="0"/>
              </a:rPr>
              <a:t> </a:t>
            </a:r>
          </a:p>
          <a:p>
            <a:r>
              <a:rPr lang="en-US" i="1" dirty="0" smtClean="0">
                <a:latin typeface="TradeGothic LT" panose="02000503020000020004" pitchFamily="2" charset="0"/>
              </a:rPr>
              <a:t>Program Administrator</a:t>
            </a:r>
          </a:p>
          <a:p>
            <a:r>
              <a:rPr lang="en-US" i="1" dirty="0" smtClean="0">
                <a:latin typeface="TradeGothic LT" panose="02000503020000020004" pitchFamily="2" charset="0"/>
              </a:rPr>
              <a:t>Lorain </a:t>
            </a:r>
            <a:r>
              <a:rPr lang="en-US" i="1" dirty="0">
                <a:latin typeface="TradeGothic LT" panose="02000503020000020004" pitchFamily="2" charset="0"/>
              </a:rPr>
              <a:t>County Department of Job and Family Services</a:t>
            </a:r>
          </a:p>
          <a:p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91" y="729105"/>
            <a:ext cx="6103218" cy="37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32" y="-37181"/>
            <a:ext cx="12259632" cy="68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5"/>
          </a:xfrm>
        </p:spPr>
      </p:pic>
    </p:spTree>
    <p:extLst>
      <p:ext uri="{BB962C8B-B14F-4D97-AF65-F5344CB8AC3E}">
        <p14:creationId xmlns:p14="http://schemas.microsoft.com/office/powerpoint/2010/main" val="914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"/>
            <a:ext cx="12192000" cy="6857144"/>
          </a:xfrm>
        </p:spPr>
      </p:pic>
    </p:spTree>
    <p:extLst>
      <p:ext uri="{BB962C8B-B14F-4D97-AF65-F5344CB8AC3E}">
        <p14:creationId xmlns:p14="http://schemas.microsoft.com/office/powerpoint/2010/main" val="13462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373"/>
            <a:ext cx="12268863" cy="69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12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Trade Gothic LT Std Bold</vt:lpstr>
      <vt:lpstr>TradeGothic LT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Mindi Flynn</dc:creator>
  <cp:lastModifiedBy>Julie Chase-Morefield</cp:lastModifiedBy>
  <cp:revision>85</cp:revision>
  <dcterms:created xsi:type="dcterms:W3CDTF">2019-08-26T19:34:26Z</dcterms:created>
  <dcterms:modified xsi:type="dcterms:W3CDTF">2019-09-23T16:18:26Z</dcterms:modified>
</cp:coreProperties>
</file>